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51" r:id="rId5"/>
    <p:sldMasterId id="2147483654" r:id="rId6"/>
  </p:sldMasterIdLst>
  <p:handoutMasterIdLst>
    <p:handoutMasterId r:id="rId8"/>
  </p:handoutMasterIdLst>
  <p:sldIdLst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30"/>
    <a:srgbClr val="182445"/>
    <a:srgbClr val="53D0FD"/>
    <a:srgbClr val="02A1BB"/>
    <a:srgbClr val="02A0DA"/>
    <a:srgbClr val="F2B90C"/>
    <a:srgbClr val="40E2FD"/>
    <a:srgbClr val="C6EFFE"/>
    <a:srgbClr val="8CDFF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51" autoAdjust="0"/>
    <p:restoredTop sz="95741" autoAdjust="0"/>
  </p:normalViewPr>
  <p:slideViewPr>
    <p:cSldViewPr snapToGrid="0" showGuides="1">
      <p:cViewPr varScale="1">
        <p:scale>
          <a:sx n="110" d="100"/>
          <a:sy n="110" d="100"/>
        </p:scale>
        <p:origin x="712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E04763-3576-4D99-AF8D-375E04BFFF9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10DE7-1E65-458C-8CBB-7BCDA21D54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F303AB-0A01-4843-AD47-5DF1DACE97D8}" type="datetimeFigureOut">
              <a:rPr lang="en-US" smtClean="0"/>
              <a:t>1/17/24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395122-512F-4D54-95C9-959EC351CF6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526D-3CA0-4248-B080-FE5C1C14F2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CD5A2-CF7B-4AD1-9BB3-B77B1082C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64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B7BE899D-513D-4C27-A9E2-321F039EB202}"/>
              </a:ext>
            </a:extLst>
          </p:cNvPr>
          <p:cNvSpPr/>
          <p:nvPr userDrawn="1"/>
        </p:nvSpPr>
        <p:spPr>
          <a:xfrm>
            <a:off x="5877017" y="2093972"/>
            <a:ext cx="3501178" cy="2417203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BBACAB-EB78-4543-B989-D3BC755291AD}"/>
              </a:ext>
            </a:extLst>
          </p:cNvPr>
          <p:cNvSpPr/>
          <p:nvPr/>
        </p:nvSpPr>
        <p:spPr>
          <a:xfrm>
            <a:off x="0" y="4654111"/>
            <a:ext cx="1950489" cy="307445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4DAAF3A-1D51-4FA8-A8FF-C59E01A9E9CE}"/>
              </a:ext>
            </a:extLst>
          </p:cNvPr>
          <p:cNvSpPr/>
          <p:nvPr/>
        </p:nvSpPr>
        <p:spPr>
          <a:xfrm>
            <a:off x="2050349" y="4654111"/>
            <a:ext cx="1950489" cy="30744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69ACF6D-C44D-4DE2-8C24-CB45CB913D7A}"/>
              </a:ext>
            </a:extLst>
          </p:cNvPr>
          <p:cNvSpPr/>
          <p:nvPr/>
        </p:nvSpPr>
        <p:spPr>
          <a:xfrm>
            <a:off x="4100699" y="4654111"/>
            <a:ext cx="1950489" cy="3074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194C33C-7989-4578-954F-66BCDA00DCF5}"/>
              </a:ext>
            </a:extLst>
          </p:cNvPr>
          <p:cNvSpPr/>
          <p:nvPr/>
        </p:nvSpPr>
        <p:spPr>
          <a:xfrm>
            <a:off x="6151049" y="4654111"/>
            <a:ext cx="1950489" cy="3074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CDE613-4601-4ABE-8A7A-DF0B9692B272}"/>
              </a:ext>
            </a:extLst>
          </p:cNvPr>
          <p:cNvSpPr/>
          <p:nvPr/>
        </p:nvSpPr>
        <p:spPr>
          <a:xfrm>
            <a:off x="8201398" y="4654111"/>
            <a:ext cx="1950489" cy="30744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757780B-C597-445C-9354-A2D40C5D8E5D}"/>
              </a:ext>
            </a:extLst>
          </p:cNvPr>
          <p:cNvSpPr/>
          <p:nvPr/>
        </p:nvSpPr>
        <p:spPr>
          <a:xfrm>
            <a:off x="10251747" y="4654111"/>
            <a:ext cx="1940253" cy="30744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Picture Placeholder 2">
            <a:extLst>
              <a:ext uri="{FF2B5EF4-FFF2-40B4-BE49-F238E27FC236}">
                <a16:creationId xmlns:a16="http://schemas.microsoft.com/office/drawing/2014/main" id="{48839356-8057-4293-B251-18B65F13287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062064" cy="1951038"/>
          </a:xfrm>
          <a:solidFill>
            <a:srgbClr val="090F27"/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9" name="Text Placeholder 55">
            <a:extLst>
              <a:ext uri="{FF2B5EF4-FFF2-40B4-BE49-F238E27FC236}">
                <a16:creationId xmlns:a16="http://schemas.microsoft.com/office/drawing/2014/main" id="{F3A3AD31-E1AD-4D4A-8F68-202D4D9130D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55561" y="3487059"/>
            <a:ext cx="2943225" cy="460375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B08F9B2-31F1-4600-BE91-6AE360A6293E}"/>
              </a:ext>
            </a:extLst>
          </p:cNvPr>
          <p:cNvCxnSpPr>
            <a:cxnSpLocks/>
          </p:cNvCxnSpPr>
          <p:nvPr userDrawn="1"/>
        </p:nvCxnSpPr>
        <p:spPr>
          <a:xfrm>
            <a:off x="6622232" y="3388081"/>
            <a:ext cx="198859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Picture Placeholder 2">
            <a:extLst>
              <a:ext uri="{FF2B5EF4-FFF2-40B4-BE49-F238E27FC236}">
                <a16:creationId xmlns:a16="http://schemas.microsoft.com/office/drawing/2014/main" id="{02D1A463-E730-42D7-A341-D06435D5FFC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226562" y="0"/>
            <a:ext cx="6162601" cy="1951038"/>
          </a:xfrm>
          <a:solidFill>
            <a:schemeClr val="accent1">
              <a:lumMod val="75000"/>
            </a:schemeClr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3" name="Picture Placeholder 2">
            <a:extLst>
              <a:ext uri="{FF2B5EF4-FFF2-40B4-BE49-F238E27FC236}">
                <a16:creationId xmlns:a16="http://schemas.microsoft.com/office/drawing/2014/main" id="{371D4915-FBB1-4385-AABD-83E1B51CC05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553661" y="0"/>
            <a:ext cx="3638339" cy="1951038"/>
          </a:xfrm>
          <a:solidFill>
            <a:schemeClr val="accent3">
              <a:lumMod val="75000"/>
            </a:schemeClr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4" name="Picture Placeholder 2">
            <a:extLst>
              <a:ext uri="{FF2B5EF4-FFF2-40B4-BE49-F238E27FC236}">
                <a16:creationId xmlns:a16="http://schemas.microsoft.com/office/drawing/2014/main" id="{5EE37953-8DD9-4C78-8318-39364E5F3692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0" y="2093972"/>
            <a:ext cx="5696874" cy="2417205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chemeClr val="accent3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C24128A4-9C3B-4876-A9DF-1ABF664C7FBD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558338" y="2093972"/>
            <a:ext cx="2633661" cy="1121394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6" name="Picture Placeholder 2">
            <a:extLst>
              <a:ext uri="{FF2B5EF4-FFF2-40B4-BE49-F238E27FC236}">
                <a16:creationId xmlns:a16="http://schemas.microsoft.com/office/drawing/2014/main" id="{09FFE4A0-9394-4910-8306-628B384842F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9558338" y="3389781"/>
            <a:ext cx="2633662" cy="1121394"/>
          </a:xfrm>
          <a:solidFill>
            <a:schemeClr val="accent3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4" name="Picture Placeholder 2">
            <a:extLst>
              <a:ext uri="{FF2B5EF4-FFF2-40B4-BE49-F238E27FC236}">
                <a16:creationId xmlns:a16="http://schemas.microsoft.com/office/drawing/2014/main" id="{67206AA2-E6CF-46C6-81A2-58201390D115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0127194" y="5138631"/>
            <a:ext cx="2064806" cy="1719664"/>
          </a:xfrm>
          <a:solidFill>
            <a:schemeClr val="accent3"/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rgbClr val="02A0DA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E33F414F-5877-4BA0-BFC3-4B88EE49C4BF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3799794" y="5138631"/>
            <a:ext cx="6162601" cy="1719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rgbClr val="02A1BB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E746FBDA-76F3-4096-BF03-20AEA4705623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0" y="5138631"/>
            <a:ext cx="3634995" cy="1719664"/>
          </a:xfrm>
          <a:solidFill>
            <a:schemeClr val="accent3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rgbClr val="53D0FD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79D1E-2F4F-49D0-A4EF-531E626D5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656" y="2824340"/>
            <a:ext cx="3221899" cy="464764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lang="en-US" sz="3200" b="1" cap="all" spc="300" baseline="0">
                <a:solidFill>
                  <a:schemeClr val="accent6">
                    <a:lumMod val="20000"/>
                    <a:lumOff val="8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algn="ctr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07288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78">
            <a:extLst>
              <a:ext uri="{FF2B5EF4-FFF2-40B4-BE49-F238E27FC236}">
                <a16:creationId xmlns:a16="http://schemas.microsoft.com/office/drawing/2014/main" id="{6EA06CEA-B916-472E-8039-9B737A8A178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9525" y="-1"/>
            <a:ext cx="3984625" cy="2196726"/>
          </a:xfrm>
          <a:custGeom>
            <a:avLst/>
            <a:gdLst>
              <a:gd name="connsiteX0" fmla="*/ 0 w 3984625"/>
              <a:gd name="connsiteY0" fmla="*/ 0 h 2196726"/>
              <a:gd name="connsiteX1" fmla="*/ 3984625 w 3984625"/>
              <a:gd name="connsiteY1" fmla="*/ 0 h 2196726"/>
              <a:gd name="connsiteX2" fmla="*/ 3984625 w 3984625"/>
              <a:gd name="connsiteY2" fmla="*/ 2196726 h 2196726"/>
              <a:gd name="connsiteX3" fmla="*/ 3031457 w 3984625"/>
              <a:gd name="connsiteY3" fmla="*/ 2196726 h 2196726"/>
              <a:gd name="connsiteX4" fmla="*/ 3023754 w 3984625"/>
              <a:gd name="connsiteY4" fmla="*/ 2120311 h 2196726"/>
              <a:gd name="connsiteX5" fmla="*/ 2584801 w 3984625"/>
              <a:gd name="connsiteY5" fmla="*/ 1762554 h 2196726"/>
              <a:gd name="connsiteX6" fmla="*/ 2145848 w 3984625"/>
              <a:gd name="connsiteY6" fmla="*/ 2120311 h 2196726"/>
              <a:gd name="connsiteX7" fmla="*/ 2138145 w 3984625"/>
              <a:gd name="connsiteY7" fmla="*/ 2196726 h 2196726"/>
              <a:gd name="connsiteX8" fmla="*/ 1859223 w 3984625"/>
              <a:gd name="connsiteY8" fmla="*/ 2196726 h 2196726"/>
              <a:gd name="connsiteX9" fmla="*/ 1851520 w 3984625"/>
              <a:gd name="connsiteY9" fmla="*/ 2120311 h 2196726"/>
              <a:gd name="connsiteX10" fmla="*/ 1412567 w 3984625"/>
              <a:gd name="connsiteY10" fmla="*/ 1762554 h 2196726"/>
              <a:gd name="connsiteX11" fmla="*/ 973614 w 3984625"/>
              <a:gd name="connsiteY11" fmla="*/ 2120311 h 2196726"/>
              <a:gd name="connsiteX12" fmla="*/ 965911 w 3984625"/>
              <a:gd name="connsiteY12" fmla="*/ 2196726 h 2196726"/>
              <a:gd name="connsiteX13" fmla="*/ 0 w 3984625"/>
              <a:gd name="connsiteY13" fmla="*/ 2196726 h 2196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84625" h="2196726">
                <a:moveTo>
                  <a:pt x="0" y="0"/>
                </a:moveTo>
                <a:lnTo>
                  <a:pt x="3984625" y="0"/>
                </a:lnTo>
                <a:lnTo>
                  <a:pt x="3984625" y="2196726"/>
                </a:lnTo>
                <a:lnTo>
                  <a:pt x="3031457" y="2196726"/>
                </a:lnTo>
                <a:lnTo>
                  <a:pt x="3023754" y="2120311"/>
                </a:lnTo>
                <a:cubicBezTo>
                  <a:pt x="2981975" y="1916140"/>
                  <a:pt x="2801323" y="1762554"/>
                  <a:pt x="2584801" y="1762554"/>
                </a:cubicBezTo>
                <a:cubicBezTo>
                  <a:pt x="2368279" y="1762554"/>
                  <a:pt x="2187628" y="1916140"/>
                  <a:pt x="2145848" y="2120311"/>
                </a:cubicBezTo>
                <a:lnTo>
                  <a:pt x="2138145" y="2196726"/>
                </a:lnTo>
                <a:lnTo>
                  <a:pt x="1859223" y="2196726"/>
                </a:lnTo>
                <a:lnTo>
                  <a:pt x="1851520" y="2120311"/>
                </a:lnTo>
                <a:cubicBezTo>
                  <a:pt x="1809741" y="1916140"/>
                  <a:pt x="1629089" y="1762554"/>
                  <a:pt x="1412567" y="1762554"/>
                </a:cubicBezTo>
                <a:cubicBezTo>
                  <a:pt x="1196045" y="1762554"/>
                  <a:pt x="1015394" y="1916140"/>
                  <a:pt x="973614" y="2120311"/>
                </a:cubicBezTo>
                <a:lnTo>
                  <a:pt x="965911" y="2196726"/>
                </a:lnTo>
                <a:lnTo>
                  <a:pt x="0" y="2196726"/>
                </a:lnTo>
                <a:close/>
              </a:path>
            </a:pathLst>
          </a:custGeom>
          <a:solidFill>
            <a:schemeClr val="tx2"/>
          </a:solidFill>
          <a:ln>
            <a:solidFill>
              <a:schemeClr val="bg1"/>
            </a:solidFill>
          </a:ln>
        </p:spPr>
        <p:txBody>
          <a:bodyPr wrap="square">
            <a:noAutofit/>
          </a:bodyPr>
          <a:lstStyle>
            <a:lvl1pPr algn="ctr">
              <a:buFontTx/>
              <a:buNone/>
              <a:defRPr sz="1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82" name="Picture Placeholder 81">
            <a:extLst>
              <a:ext uri="{FF2B5EF4-FFF2-40B4-BE49-F238E27FC236}">
                <a16:creationId xmlns:a16="http://schemas.microsoft.com/office/drawing/2014/main" id="{CD427CC7-DB40-435D-BDC7-38FF6A4937D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216144" y="-1"/>
            <a:ext cx="3975856" cy="2196184"/>
          </a:xfrm>
          <a:custGeom>
            <a:avLst/>
            <a:gdLst>
              <a:gd name="connsiteX0" fmla="*/ 0 w 3975856"/>
              <a:gd name="connsiteY0" fmla="*/ 0 h 2196184"/>
              <a:gd name="connsiteX1" fmla="*/ 3975856 w 3975856"/>
              <a:gd name="connsiteY1" fmla="*/ 0 h 2196184"/>
              <a:gd name="connsiteX2" fmla="*/ 3975856 w 3975856"/>
              <a:gd name="connsiteY2" fmla="*/ 2196184 h 2196184"/>
              <a:gd name="connsiteX3" fmla="*/ 3002154 w 3975856"/>
              <a:gd name="connsiteY3" fmla="*/ 2196184 h 2196184"/>
              <a:gd name="connsiteX4" fmla="*/ 2994622 w 3975856"/>
              <a:gd name="connsiteY4" fmla="*/ 2121465 h 2196184"/>
              <a:gd name="connsiteX5" fmla="*/ 2555669 w 3975856"/>
              <a:gd name="connsiteY5" fmla="*/ 1763708 h 2196184"/>
              <a:gd name="connsiteX6" fmla="*/ 2116716 w 3975856"/>
              <a:gd name="connsiteY6" fmla="*/ 2121465 h 2196184"/>
              <a:gd name="connsiteX7" fmla="*/ 2109184 w 3975856"/>
              <a:gd name="connsiteY7" fmla="*/ 2196184 h 2196184"/>
              <a:gd name="connsiteX8" fmla="*/ 1836772 w 3975856"/>
              <a:gd name="connsiteY8" fmla="*/ 2196184 h 2196184"/>
              <a:gd name="connsiteX9" fmla="*/ 1830008 w 3975856"/>
              <a:gd name="connsiteY9" fmla="*/ 2129085 h 2196184"/>
              <a:gd name="connsiteX10" fmla="*/ 1391055 w 3975856"/>
              <a:gd name="connsiteY10" fmla="*/ 1771328 h 2196184"/>
              <a:gd name="connsiteX11" fmla="*/ 952102 w 3975856"/>
              <a:gd name="connsiteY11" fmla="*/ 2129085 h 2196184"/>
              <a:gd name="connsiteX12" fmla="*/ 945338 w 3975856"/>
              <a:gd name="connsiteY12" fmla="*/ 2196184 h 2196184"/>
              <a:gd name="connsiteX13" fmla="*/ 0 w 3975856"/>
              <a:gd name="connsiteY13" fmla="*/ 2196184 h 219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75856" h="2196184">
                <a:moveTo>
                  <a:pt x="0" y="0"/>
                </a:moveTo>
                <a:lnTo>
                  <a:pt x="3975856" y="0"/>
                </a:lnTo>
                <a:lnTo>
                  <a:pt x="3975856" y="2196184"/>
                </a:lnTo>
                <a:lnTo>
                  <a:pt x="3002154" y="2196184"/>
                </a:lnTo>
                <a:lnTo>
                  <a:pt x="2994622" y="2121465"/>
                </a:lnTo>
                <a:cubicBezTo>
                  <a:pt x="2952842" y="1917294"/>
                  <a:pt x="2772191" y="1763708"/>
                  <a:pt x="2555669" y="1763708"/>
                </a:cubicBezTo>
                <a:cubicBezTo>
                  <a:pt x="2339147" y="1763708"/>
                  <a:pt x="2158496" y="1917294"/>
                  <a:pt x="2116716" y="2121465"/>
                </a:cubicBezTo>
                <a:lnTo>
                  <a:pt x="2109184" y="2196184"/>
                </a:lnTo>
                <a:lnTo>
                  <a:pt x="1836772" y="2196184"/>
                </a:lnTo>
                <a:lnTo>
                  <a:pt x="1830008" y="2129085"/>
                </a:lnTo>
                <a:cubicBezTo>
                  <a:pt x="1788228" y="1924914"/>
                  <a:pt x="1607577" y="1771328"/>
                  <a:pt x="1391055" y="1771328"/>
                </a:cubicBezTo>
                <a:cubicBezTo>
                  <a:pt x="1174533" y="1771328"/>
                  <a:pt x="993882" y="1924914"/>
                  <a:pt x="952102" y="2129085"/>
                </a:cubicBezTo>
                <a:lnTo>
                  <a:pt x="945338" y="2196184"/>
                </a:lnTo>
                <a:lnTo>
                  <a:pt x="0" y="2196184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>
            <a:lvl1pPr algn="ctr">
              <a:buFontTx/>
              <a:buNone/>
              <a:defRPr sz="1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85" name="Picture Placeholder 84">
            <a:extLst>
              <a:ext uri="{FF2B5EF4-FFF2-40B4-BE49-F238E27FC236}">
                <a16:creationId xmlns:a16="http://schemas.microsoft.com/office/drawing/2014/main" id="{F82416D7-8D0C-455C-8222-0B805DFF915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097073" y="2333625"/>
            <a:ext cx="3991240" cy="2168643"/>
          </a:xfrm>
          <a:custGeom>
            <a:avLst/>
            <a:gdLst>
              <a:gd name="connsiteX0" fmla="*/ 0 w 3991240"/>
              <a:gd name="connsiteY0" fmla="*/ 0 h 2168643"/>
              <a:gd name="connsiteX1" fmla="*/ 3991240 w 3991240"/>
              <a:gd name="connsiteY1" fmla="*/ 0 h 2168643"/>
              <a:gd name="connsiteX2" fmla="*/ 3991240 w 3991240"/>
              <a:gd name="connsiteY2" fmla="*/ 2168643 h 2168643"/>
              <a:gd name="connsiteX3" fmla="*/ 3021253 w 3991240"/>
              <a:gd name="connsiteY3" fmla="*/ 2168643 h 2168643"/>
              <a:gd name="connsiteX4" fmla="*/ 3020906 w 3991240"/>
              <a:gd name="connsiteY4" fmla="*/ 2165202 h 2168643"/>
              <a:gd name="connsiteX5" fmla="*/ 2581953 w 3991240"/>
              <a:gd name="connsiteY5" fmla="*/ 1807445 h 2168643"/>
              <a:gd name="connsiteX6" fmla="*/ 2143000 w 3991240"/>
              <a:gd name="connsiteY6" fmla="*/ 2165202 h 2168643"/>
              <a:gd name="connsiteX7" fmla="*/ 2142653 w 3991240"/>
              <a:gd name="connsiteY7" fmla="*/ 2168643 h 2168643"/>
              <a:gd name="connsiteX8" fmla="*/ 1859179 w 3991240"/>
              <a:gd name="connsiteY8" fmla="*/ 2168643 h 2168643"/>
              <a:gd name="connsiteX9" fmla="*/ 1858832 w 3991240"/>
              <a:gd name="connsiteY9" fmla="*/ 2165202 h 2168643"/>
              <a:gd name="connsiteX10" fmla="*/ 1419879 w 3991240"/>
              <a:gd name="connsiteY10" fmla="*/ 1807445 h 2168643"/>
              <a:gd name="connsiteX11" fmla="*/ 980926 w 3991240"/>
              <a:gd name="connsiteY11" fmla="*/ 2165202 h 2168643"/>
              <a:gd name="connsiteX12" fmla="*/ 980579 w 3991240"/>
              <a:gd name="connsiteY12" fmla="*/ 2168643 h 2168643"/>
              <a:gd name="connsiteX13" fmla="*/ 0 w 3991240"/>
              <a:gd name="connsiteY13" fmla="*/ 2168643 h 2168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91240" h="2168643">
                <a:moveTo>
                  <a:pt x="0" y="0"/>
                </a:moveTo>
                <a:lnTo>
                  <a:pt x="3991240" y="0"/>
                </a:lnTo>
                <a:lnTo>
                  <a:pt x="3991240" y="2168643"/>
                </a:lnTo>
                <a:lnTo>
                  <a:pt x="3021253" y="2168643"/>
                </a:lnTo>
                <a:lnTo>
                  <a:pt x="3020906" y="2165202"/>
                </a:lnTo>
                <a:cubicBezTo>
                  <a:pt x="2979127" y="1961031"/>
                  <a:pt x="2798475" y="1807445"/>
                  <a:pt x="2581953" y="1807445"/>
                </a:cubicBezTo>
                <a:cubicBezTo>
                  <a:pt x="2365431" y="1807445"/>
                  <a:pt x="2184780" y="1961031"/>
                  <a:pt x="2143000" y="2165202"/>
                </a:cubicBezTo>
                <a:lnTo>
                  <a:pt x="2142653" y="2168643"/>
                </a:lnTo>
                <a:lnTo>
                  <a:pt x="1859179" y="2168643"/>
                </a:lnTo>
                <a:lnTo>
                  <a:pt x="1858832" y="2165202"/>
                </a:lnTo>
                <a:cubicBezTo>
                  <a:pt x="1817053" y="1961031"/>
                  <a:pt x="1636402" y="1807445"/>
                  <a:pt x="1419879" y="1807445"/>
                </a:cubicBezTo>
                <a:cubicBezTo>
                  <a:pt x="1203357" y="1807445"/>
                  <a:pt x="1022706" y="1961031"/>
                  <a:pt x="980926" y="2165202"/>
                </a:cubicBezTo>
                <a:lnTo>
                  <a:pt x="980579" y="2168643"/>
                </a:lnTo>
                <a:lnTo>
                  <a:pt x="0" y="2168643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algn="ctr">
              <a:buNone/>
              <a:defRPr sz="1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90" name="Picture Placeholder 89">
            <a:extLst>
              <a:ext uri="{FF2B5EF4-FFF2-40B4-BE49-F238E27FC236}">
                <a16:creationId xmlns:a16="http://schemas.microsoft.com/office/drawing/2014/main" id="{351D2BA5-7591-4349-8A0C-01DB5737D8B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03687" y="4665703"/>
            <a:ext cx="3984625" cy="2192297"/>
          </a:xfrm>
          <a:custGeom>
            <a:avLst/>
            <a:gdLst>
              <a:gd name="connsiteX0" fmla="*/ 0 w 3984625"/>
              <a:gd name="connsiteY0" fmla="*/ 0 h 2192297"/>
              <a:gd name="connsiteX1" fmla="*/ 972929 w 3984625"/>
              <a:gd name="connsiteY1" fmla="*/ 0 h 2192297"/>
              <a:gd name="connsiteX2" fmla="*/ 974312 w 3984625"/>
              <a:gd name="connsiteY2" fmla="*/ 13722 h 2192297"/>
              <a:gd name="connsiteX3" fmla="*/ 1413265 w 3984625"/>
              <a:gd name="connsiteY3" fmla="*/ 371479 h 2192297"/>
              <a:gd name="connsiteX4" fmla="*/ 1852218 w 3984625"/>
              <a:gd name="connsiteY4" fmla="*/ 13722 h 2192297"/>
              <a:gd name="connsiteX5" fmla="*/ 1853602 w 3984625"/>
              <a:gd name="connsiteY5" fmla="*/ 0 h 2192297"/>
              <a:gd name="connsiteX6" fmla="*/ 2135003 w 3984625"/>
              <a:gd name="connsiteY6" fmla="*/ 0 h 2192297"/>
              <a:gd name="connsiteX7" fmla="*/ 2136386 w 3984625"/>
              <a:gd name="connsiteY7" fmla="*/ 13722 h 2192297"/>
              <a:gd name="connsiteX8" fmla="*/ 2575339 w 3984625"/>
              <a:gd name="connsiteY8" fmla="*/ 371479 h 2192297"/>
              <a:gd name="connsiteX9" fmla="*/ 3014292 w 3984625"/>
              <a:gd name="connsiteY9" fmla="*/ 13722 h 2192297"/>
              <a:gd name="connsiteX10" fmla="*/ 3015676 w 3984625"/>
              <a:gd name="connsiteY10" fmla="*/ 0 h 2192297"/>
              <a:gd name="connsiteX11" fmla="*/ 3984625 w 3984625"/>
              <a:gd name="connsiteY11" fmla="*/ 0 h 2192297"/>
              <a:gd name="connsiteX12" fmla="*/ 3984625 w 3984625"/>
              <a:gd name="connsiteY12" fmla="*/ 2192297 h 2192297"/>
              <a:gd name="connsiteX13" fmla="*/ 0 w 3984625"/>
              <a:gd name="connsiteY13" fmla="*/ 2192297 h 2192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84625" h="2192297">
                <a:moveTo>
                  <a:pt x="0" y="0"/>
                </a:moveTo>
                <a:lnTo>
                  <a:pt x="972929" y="0"/>
                </a:lnTo>
                <a:lnTo>
                  <a:pt x="974312" y="13722"/>
                </a:lnTo>
                <a:cubicBezTo>
                  <a:pt x="1016092" y="217893"/>
                  <a:pt x="1196743" y="371479"/>
                  <a:pt x="1413265" y="371479"/>
                </a:cubicBezTo>
                <a:cubicBezTo>
                  <a:pt x="1629788" y="371479"/>
                  <a:pt x="1810439" y="217893"/>
                  <a:pt x="1852218" y="13722"/>
                </a:cubicBezTo>
                <a:lnTo>
                  <a:pt x="1853602" y="0"/>
                </a:lnTo>
                <a:lnTo>
                  <a:pt x="2135003" y="0"/>
                </a:lnTo>
                <a:lnTo>
                  <a:pt x="2136386" y="13722"/>
                </a:lnTo>
                <a:cubicBezTo>
                  <a:pt x="2178166" y="217893"/>
                  <a:pt x="2358817" y="371479"/>
                  <a:pt x="2575339" y="371479"/>
                </a:cubicBezTo>
                <a:cubicBezTo>
                  <a:pt x="2791861" y="371479"/>
                  <a:pt x="2972513" y="217893"/>
                  <a:pt x="3014292" y="13722"/>
                </a:cubicBezTo>
                <a:lnTo>
                  <a:pt x="3015676" y="0"/>
                </a:lnTo>
                <a:lnTo>
                  <a:pt x="3984625" y="0"/>
                </a:lnTo>
                <a:lnTo>
                  <a:pt x="3984625" y="2192297"/>
                </a:lnTo>
                <a:lnTo>
                  <a:pt x="0" y="2192297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 anchor="ctr">
            <a:noAutofit/>
          </a:bodyPr>
          <a:lstStyle>
            <a:lvl1pPr algn="ctr">
              <a:buFontTx/>
              <a:buNone/>
              <a:defRPr sz="16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96" name="Picture Placeholder 95">
            <a:extLst>
              <a:ext uri="{FF2B5EF4-FFF2-40B4-BE49-F238E27FC236}">
                <a16:creationId xmlns:a16="http://schemas.microsoft.com/office/drawing/2014/main" id="{EC9EA677-7560-4A6B-ABF6-57209A0806A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216143" y="2333625"/>
            <a:ext cx="3975857" cy="1076325"/>
          </a:xfrm>
          <a:custGeom>
            <a:avLst/>
            <a:gdLst>
              <a:gd name="connsiteX0" fmla="*/ 0 w 3975857"/>
              <a:gd name="connsiteY0" fmla="*/ 0 h 1076325"/>
              <a:gd name="connsiteX1" fmla="*/ 965048 w 3975857"/>
              <a:gd name="connsiteY1" fmla="*/ 0 h 1076325"/>
              <a:gd name="connsiteX2" fmla="*/ 981555 w 3975857"/>
              <a:gd name="connsiteY2" fmla="*/ 53177 h 1076325"/>
              <a:gd name="connsiteX3" fmla="*/ 1394400 w 3975857"/>
              <a:gd name="connsiteY3" fmla="*/ 326829 h 1076325"/>
              <a:gd name="connsiteX4" fmla="*/ 1807246 w 3975857"/>
              <a:gd name="connsiteY4" fmla="*/ 53177 h 1076325"/>
              <a:gd name="connsiteX5" fmla="*/ 1823752 w 3975857"/>
              <a:gd name="connsiteY5" fmla="*/ 0 h 1076325"/>
              <a:gd name="connsiteX6" fmla="*/ 2130297 w 3975857"/>
              <a:gd name="connsiteY6" fmla="*/ 0 h 1076325"/>
              <a:gd name="connsiteX7" fmla="*/ 2146804 w 3975857"/>
              <a:gd name="connsiteY7" fmla="*/ 53177 h 1076325"/>
              <a:gd name="connsiteX8" fmla="*/ 2559649 w 3975857"/>
              <a:gd name="connsiteY8" fmla="*/ 326829 h 1076325"/>
              <a:gd name="connsiteX9" fmla="*/ 2972494 w 3975857"/>
              <a:gd name="connsiteY9" fmla="*/ 53177 h 1076325"/>
              <a:gd name="connsiteX10" fmla="*/ 2989001 w 3975857"/>
              <a:gd name="connsiteY10" fmla="*/ 0 h 1076325"/>
              <a:gd name="connsiteX11" fmla="*/ 3975857 w 3975857"/>
              <a:gd name="connsiteY11" fmla="*/ 0 h 1076325"/>
              <a:gd name="connsiteX12" fmla="*/ 3975857 w 3975857"/>
              <a:gd name="connsiteY12" fmla="*/ 1076325 h 1076325"/>
              <a:gd name="connsiteX13" fmla="*/ 0 w 3975857"/>
              <a:gd name="connsiteY13" fmla="*/ 1076325 h 107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75857" h="1076325">
                <a:moveTo>
                  <a:pt x="0" y="0"/>
                </a:moveTo>
                <a:lnTo>
                  <a:pt x="965048" y="0"/>
                </a:lnTo>
                <a:lnTo>
                  <a:pt x="981555" y="53177"/>
                </a:lnTo>
                <a:cubicBezTo>
                  <a:pt x="1049573" y="213991"/>
                  <a:pt x="1208810" y="326829"/>
                  <a:pt x="1394400" y="326829"/>
                </a:cubicBezTo>
                <a:cubicBezTo>
                  <a:pt x="1579991" y="326829"/>
                  <a:pt x="1739227" y="213991"/>
                  <a:pt x="1807246" y="53177"/>
                </a:cubicBezTo>
                <a:lnTo>
                  <a:pt x="1823752" y="0"/>
                </a:lnTo>
                <a:lnTo>
                  <a:pt x="2130297" y="0"/>
                </a:lnTo>
                <a:lnTo>
                  <a:pt x="2146804" y="53177"/>
                </a:lnTo>
                <a:cubicBezTo>
                  <a:pt x="2214822" y="213991"/>
                  <a:pt x="2374059" y="326829"/>
                  <a:pt x="2559649" y="326829"/>
                </a:cubicBezTo>
                <a:cubicBezTo>
                  <a:pt x="2745239" y="326829"/>
                  <a:pt x="2904476" y="213991"/>
                  <a:pt x="2972494" y="53177"/>
                </a:cubicBezTo>
                <a:lnTo>
                  <a:pt x="2989001" y="0"/>
                </a:lnTo>
                <a:lnTo>
                  <a:pt x="3975857" y="0"/>
                </a:lnTo>
                <a:lnTo>
                  <a:pt x="3975857" y="1076325"/>
                </a:lnTo>
                <a:lnTo>
                  <a:pt x="0" y="1076325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 anchor="b">
            <a:no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1" name="Picture Placeholder 31">
            <a:extLst>
              <a:ext uri="{FF2B5EF4-FFF2-40B4-BE49-F238E27FC236}">
                <a16:creationId xmlns:a16="http://schemas.microsoft.com/office/drawing/2014/main" id="{79EBEAFA-C01E-444B-8231-0E9FC1012F4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097073" y="-1"/>
            <a:ext cx="3984625" cy="2201863"/>
          </a:xfrm>
          <a:solidFill>
            <a:schemeClr val="tx2">
              <a:lumMod val="50000"/>
            </a:schemeClr>
          </a:solidFill>
        </p:spPr>
        <p:txBody>
          <a:bodyPr>
            <a:normAutofit/>
          </a:bodyPr>
          <a:lstStyle>
            <a:lvl1pPr algn="ctr">
              <a:buNone/>
              <a:defRPr sz="16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53D4571-8E49-4E22-A61C-B7AD5A72C925}"/>
              </a:ext>
            </a:extLst>
          </p:cNvPr>
          <p:cNvSpPr/>
          <p:nvPr userDrawn="1"/>
        </p:nvSpPr>
        <p:spPr>
          <a:xfrm>
            <a:off x="0" y="2333625"/>
            <a:ext cx="3986097" cy="21686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0BCFD27-1FE5-4704-BB9B-E7D380C47E74}"/>
              </a:ext>
            </a:extLst>
          </p:cNvPr>
          <p:cNvCxnSpPr>
            <a:cxnSpLocks/>
          </p:cNvCxnSpPr>
          <p:nvPr userDrawn="1"/>
        </p:nvCxnSpPr>
        <p:spPr>
          <a:xfrm>
            <a:off x="998749" y="3489477"/>
            <a:ext cx="1988598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Picture Placeholder 31">
            <a:extLst>
              <a:ext uri="{FF2B5EF4-FFF2-40B4-BE49-F238E27FC236}">
                <a16:creationId xmlns:a16="http://schemas.microsoft.com/office/drawing/2014/main" id="{8E7B3B74-9567-42CA-94F7-6645702C068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-10241" y="4665702"/>
            <a:ext cx="3984625" cy="2192296"/>
          </a:xfrm>
          <a:solidFill>
            <a:schemeClr val="tx2">
              <a:lumMod val="75000"/>
            </a:schemeClr>
          </a:solidFill>
        </p:spPr>
        <p:txBody>
          <a:bodyPr>
            <a:normAutofit/>
          </a:bodyPr>
          <a:lstStyle>
            <a:lvl1pPr algn="ctr">
              <a:buNone/>
              <a:defRPr sz="16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74" name="Picture Placeholder 31">
            <a:extLst>
              <a:ext uri="{FF2B5EF4-FFF2-40B4-BE49-F238E27FC236}">
                <a16:creationId xmlns:a16="http://schemas.microsoft.com/office/drawing/2014/main" id="{3C4B3046-2276-4CBE-8A43-6E14B7006A2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201521" y="4665704"/>
            <a:ext cx="3990479" cy="2192296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86" name="Picture Placeholder 40">
            <a:extLst>
              <a:ext uri="{FF2B5EF4-FFF2-40B4-BE49-F238E27FC236}">
                <a16:creationId xmlns:a16="http://schemas.microsoft.com/office/drawing/2014/main" id="{DECF104C-6D44-424C-815A-002C49AD54D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216143" y="3534155"/>
            <a:ext cx="3975857" cy="968113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FA977322-F3B8-43C7-BFA0-44924F526BA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1436" y="3588455"/>
            <a:ext cx="2943225" cy="460375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0B9152-DBB9-4441-9AE5-E59CC2A09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564" y="3023255"/>
            <a:ext cx="3374968" cy="42829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lang="en-US" sz="2400" b="1" cap="all" spc="3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algn="ctr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Add Title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608B718-26E6-4EFD-8089-942F0F328292}"/>
              </a:ext>
            </a:extLst>
          </p:cNvPr>
          <p:cNvSpPr/>
          <p:nvPr userDrawn="1"/>
        </p:nvSpPr>
        <p:spPr>
          <a:xfrm>
            <a:off x="972766" y="1786852"/>
            <a:ext cx="861653" cy="861653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AC0D22C2-A63D-4119-AFC1-E6DAF507DF1E}"/>
              </a:ext>
            </a:extLst>
          </p:cNvPr>
          <p:cNvSpPr/>
          <p:nvPr userDrawn="1"/>
        </p:nvSpPr>
        <p:spPr>
          <a:xfrm>
            <a:off x="2139920" y="1786852"/>
            <a:ext cx="861653" cy="861653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7A35D97-8FD0-4E13-85CE-A4A70441C2C9}"/>
              </a:ext>
            </a:extLst>
          </p:cNvPr>
          <p:cNvSpPr/>
          <p:nvPr userDrawn="1"/>
        </p:nvSpPr>
        <p:spPr>
          <a:xfrm>
            <a:off x="5081596" y="4157749"/>
            <a:ext cx="861653" cy="861653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4DBEF4E-5AF4-4030-BA77-D9079CD22896}"/>
              </a:ext>
            </a:extLst>
          </p:cNvPr>
          <p:cNvSpPr/>
          <p:nvPr userDrawn="1"/>
        </p:nvSpPr>
        <p:spPr>
          <a:xfrm>
            <a:off x="6248750" y="4157749"/>
            <a:ext cx="861653" cy="861653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A356FFAB-FBC2-4002-9E9C-6D67556495BD}"/>
              </a:ext>
            </a:extLst>
          </p:cNvPr>
          <p:cNvSpPr/>
          <p:nvPr userDrawn="1"/>
        </p:nvSpPr>
        <p:spPr>
          <a:xfrm>
            <a:off x="9175822" y="1785466"/>
            <a:ext cx="861653" cy="86165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61C634B3-D558-4F8E-97F4-ED0D7C198D1C}"/>
              </a:ext>
            </a:extLst>
          </p:cNvPr>
          <p:cNvSpPr/>
          <p:nvPr userDrawn="1"/>
        </p:nvSpPr>
        <p:spPr>
          <a:xfrm>
            <a:off x="10342976" y="1785466"/>
            <a:ext cx="861653" cy="8616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69953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6E47D2BB-415D-4079-B52B-C3C35D36F369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448450" y="4321945"/>
            <a:ext cx="4208017" cy="2375332"/>
          </a:xfrm>
          <a:custGeom>
            <a:avLst/>
            <a:gdLst>
              <a:gd name="connsiteX0" fmla="*/ 2414723 w 4208017"/>
              <a:gd name="connsiteY0" fmla="*/ 0 h 2375332"/>
              <a:gd name="connsiteX1" fmla="*/ 3618021 w 4208017"/>
              <a:gd name="connsiteY1" fmla="*/ 0 h 2375332"/>
              <a:gd name="connsiteX2" fmla="*/ 3618021 w 4208017"/>
              <a:gd name="connsiteY2" fmla="*/ 1026017 h 2375332"/>
              <a:gd name="connsiteX3" fmla="*/ 4208017 w 4208017"/>
              <a:gd name="connsiteY3" fmla="*/ 1026017 h 2375332"/>
              <a:gd name="connsiteX4" fmla="*/ 4208017 w 4208017"/>
              <a:gd name="connsiteY4" fmla="*/ 2375332 h 2375332"/>
              <a:gd name="connsiteX5" fmla="*/ 0 w 4208017"/>
              <a:gd name="connsiteY5" fmla="*/ 2375332 h 2375332"/>
              <a:gd name="connsiteX6" fmla="*/ 0 w 4208017"/>
              <a:gd name="connsiteY6" fmla="*/ 152629 h 2375332"/>
              <a:gd name="connsiteX7" fmla="*/ 113020 w 4208017"/>
              <a:gd name="connsiteY7" fmla="*/ 255349 h 2375332"/>
              <a:gd name="connsiteX8" fmla="*/ 1140778 w 4208017"/>
              <a:gd name="connsiteY8" fmla="*/ 624304 h 2375332"/>
              <a:gd name="connsiteX9" fmla="*/ 2387559 w 4208017"/>
              <a:gd name="connsiteY9" fmla="*/ 36326 h 237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08017" h="2375332">
                <a:moveTo>
                  <a:pt x="2414723" y="0"/>
                </a:moveTo>
                <a:lnTo>
                  <a:pt x="3618021" y="0"/>
                </a:lnTo>
                <a:lnTo>
                  <a:pt x="3618021" y="1026017"/>
                </a:lnTo>
                <a:lnTo>
                  <a:pt x="4208017" y="1026017"/>
                </a:lnTo>
                <a:lnTo>
                  <a:pt x="4208017" y="2375332"/>
                </a:lnTo>
                <a:lnTo>
                  <a:pt x="0" y="2375332"/>
                </a:lnTo>
                <a:lnTo>
                  <a:pt x="0" y="152629"/>
                </a:lnTo>
                <a:lnTo>
                  <a:pt x="113020" y="255349"/>
                </a:lnTo>
                <a:cubicBezTo>
                  <a:pt x="392315" y="485843"/>
                  <a:pt x="750377" y="624304"/>
                  <a:pt x="1140778" y="624304"/>
                </a:cubicBezTo>
                <a:cubicBezTo>
                  <a:pt x="1642723" y="624304"/>
                  <a:pt x="2091209" y="395419"/>
                  <a:pt x="2387559" y="36326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noAutofit/>
          </a:bodyPr>
          <a:lstStyle>
            <a:lvl1pPr algn="ctr">
              <a:buFontTx/>
              <a:buNone/>
              <a:defRPr sz="20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5FE1F749-6235-4ED4-9205-2DEBFB35939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874582" y="736014"/>
            <a:ext cx="3780401" cy="3478367"/>
          </a:xfrm>
          <a:custGeom>
            <a:avLst/>
            <a:gdLst>
              <a:gd name="connsiteX0" fmla="*/ 0 w 3780401"/>
              <a:gd name="connsiteY0" fmla="*/ 0 h 3478367"/>
              <a:gd name="connsiteX1" fmla="*/ 3780401 w 3780401"/>
              <a:gd name="connsiteY1" fmla="*/ 0 h 3478367"/>
              <a:gd name="connsiteX2" fmla="*/ 3780401 w 3780401"/>
              <a:gd name="connsiteY2" fmla="*/ 2069606 h 3478367"/>
              <a:gd name="connsiteX3" fmla="*/ 3191889 w 3780401"/>
              <a:gd name="connsiteY3" fmla="*/ 2069606 h 3478367"/>
              <a:gd name="connsiteX4" fmla="*/ 3191889 w 3780401"/>
              <a:gd name="connsiteY4" fmla="*/ 3478367 h 3478367"/>
              <a:gd name="connsiteX5" fmla="*/ 2066290 w 3780401"/>
              <a:gd name="connsiteY5" fmla="*/ 3478367 h 3478367"/>
              <a:gd name="connsiteX6" fmla="*/ 2135372 w 3780401"/>
              <a:gd name="connsiteY6" fmla="*/ 3364655 h 3478367"/>
              <a:gd name="connsiteX7" fmla="*/ 2330382 w 3780401"/>
              <a:gd name="connsiteY7" fmla="*/ 2594499 h 3478367"/>
              <a:gd name="connsiteX8" fmla="*/ 714646 w 3780401"/>
              <a:gd name="connsiteY8" fmla="*/ 978763 h 3478367"/>
              <a:gd name="connsiteX9" fmla="*/ 85729 w 3780401"/>
              <a:gd name="connsiteY9" fmla="*/ 1105736 h 3478367"/>
              <a:gd name="connsiteX10" fmla="*/ 0 w 3780401"/>
              <a:gd name="connsiteY10" fmla="*/ 1147033 h 3478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0401" h="3478367">
                <a:moveTo>
                  <a:pt x="0" y="0"/>
                </a:moveTo>
                <a:lnTo>
                  <a:pt x="3780401" y="0"/>
                </a:lnTo>
                <a:lnTo>
                  <a:pt x="3780401" y="2069606"/>
                </a:lnTo>
                <a:lnTo>
                  <a:pt x="3191889" y="2069606"/>
                </a:lnTo>
                <a:lnTo>
                  <a:pt x="3191889" y="3478367"/>
                </a:lnTo>
                <a:lnTo>
                  <a:pt x="2066290" y="3478367"/>
                </a:lnTo>
                <a:lnTo>
                  <a:pt x="2135372" y="3364655"/>
                </a:lnTo>
                <a:cubicBezTo>
                  <a:pt x="2259739" y="3135716"/>
                  <a:pt x="2330382" y="2873357"/>
                  <a:pt x="2330382" y="2594499"/>
                </a:cubicBezTo>
                <a:cubicBezTo>
                  <a:pt x="2330382" y="1702153"/>
                  <a:pt x="1606992" y="978763"/>
                  <a:pt x="714646" y="978763"/>
                </a:cubicBezTo>
                <a:cubicBezTo>
                  <a:pt x="491560" y="978763"/>
                  <a:pt x="279033" y="1023975"/>
                  <a:pt x="85729" y="1105736"/>
                </a:cubicBezTo>
                <a:lnTo>
                  <a:pt x="0" y="114703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>
            <a:lvl1pPr algn="r">
              <a:buFontTx/>
              <a:buNone/>
              <a:defRPr sz="20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83422ECC-7B1E-4F28-AFEB-5532505DDF5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117838" y="3346510"/>
            <a:ext cx="3231471" cy="2397525"/>
          </a:xfrm>
          <a:custGeom>
            <a:avLst/>
            <a:gdLst>
              <a:gd name="connsiteX0" fmla="*/ 1946992 w 3231471"/>
              <a:gd name="connsiteY0" fmla="*/ 0 h 2397525"/>
              <a:gd name="connsiteX1" fmla="*/ 2856462 w 3231471"/>
              <a:gd name="connsiteY1" fmla="*/ 0 h 2397525"/>
              <a:gd name="connsiteX2" fmla="*/ 2863996 w 3231471"/>
              <a:gd name="connsiteY2" fmla="*/ 149203 h 2397525"/>
              <a:gd name="connsiteX3" fmla="*/ 3224610 w 3231471"/>
              <a:gd name="connsiteY3" fmla="*/ 1011761 h 2397525"/>
              <a:gd name="connsiteX4" fmla="*/ 3231471 w 3231471"/>
              <a:gd name="connsiteY4" fmla="*/ 1019311 h 2397525"/>
              <a:gd name="connsiteX5" fmla="*/ 3231471 w 3231471"/>
              <a:gd name="connsiteY5" fmla="*/ 2397525 h 2397525"/>
              <a:gd name="connsiteX6" fmla="*/ 0 w 3231471"/>
              <a:gd name="connsiteY6" fmla="*/ 2397525 h 2397525"/>
              <a:gd name="connsiteX7" fmla="*/ 0 w 3231471"/>
              <a:gd name="connsiteY7" fmla="*/ 984960 h 2397525"/>
              <a:gd name="connsiteX8" fmla="*/ 1946992 w 3231471"/>
              <a:gd name="connsiteY8" fmla="*/ 984960 h 239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1471" h="2397525">
                <a:moveTo>
                  <a:pt x="1946992" y="0"/>
                </a:moveTo>
                <a:lnTo>
                  <a:pt x="2856462" y="0"/>
                </a:lnTo>
                <a:lnTo>
                  <a:pt x="2863996" y="149203"/>
                </a:lnTo>
                <a:cubicBezTo>
                  <a:pt x="2897093" y="475100"/>
                  <a:pt x="3027043" y="772366"/>
                  <a:pt x="3224610" y="1011761"/>
                </a:cubicBezTo>
                <a:lnTo>
                  <a:pt x="3231471" y="1019311"/>
                </a:lnTo>
                <a:lnTo>
                  <a:pt x="3231471" y="2397525"/>
                </a:lnTo>
                <a:lnTo>
                  <a:pt x="0" y="2397525"/>
                </a:lnTo>
                <a:lnTo>
                  <a:pt x="0" y="984960"/>
                </a:lnTo>
                <a:lnTo>
                  <a:pt x="1946992" y="98496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txBody>
          <a:bodyPr wrap="square">
            <a:noAutofit/>
          </a:bodyPr>
          <a:lstStyle>
            <a:lvl1pPr algn="ctr">
              <a:buFontTx/>
              <a:buNone/>
              <a:defRPr sz="20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F36A301-8DE6-4070-89B9-CAEDEEBAFF3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13719" y="284365"/>
            <a:ext cx="3778414" cy="2985113"/>
          </a:xfrm>
          <a:custGeom>
            <a:avLst/>
            <a:gdLst>
              <a:gd name="connsiteX0" fmla="*/ 0 w 3778414"/>
              <a:gd name="connsiteY0" fmla="*/ 0 h 2985113"/>
              <a:gd name="connsiteX1" fmla="*/ 3778414 w 3778414"/>
              <a:gd name="connsiteY1" fmla="*/ 0 h 2985113"/>
              <a:gd name="connsiteX2" fmla="*/ 3778414 w 3778414"/>
              <a:gd name="connsiteY2" fmla="*/ 1641789 h 2985113"/>
              <a:gd name="connsiteX3" fmla="*/ 3672136 w 3778414"/>
              <a:gd name="connsiteY3" fmla="*/ 1706355 h 2985113"/>
              <a:gd name="connsiteX4" fmla="*/ 2968115 w 3778414"/>
              <a:gd name="connsiteY4" fmla="*/ 2880949 h 2985113"/>
              <a:gd name="connsiteX5" fmla="*/ 2962855 w 3778414"/>
              <a:gd name="connsiteY5" fmla="*/ 2985113 h 2985113"/>
              <a:gd name="connsiteX6" fmla="*/ 2051111 w 3778414"/>
              <a:gd name="connsiteY6" fmla="*/ 2985113 h 2985113"/>
              <a:gd name="connsiteX7" fmla="*/ 2051111 w 3778414"/>
              <a:gd name="connsiteY7" fmla="*/ 2050462 h 2985113"/>
              <a:gd name="connsiteX8" fmla="*/ 0 w 3778414"/>
              <a:gd name="connsiteY8" fmla="*/ 2050462 h 2985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78414" h="2985113">
                <a:moveTo>
                  <a:pt x="0" y="0"/>
                </a:moveTo>
                <a:lnTo>
                  <a:pt x="3778414" y="0"/>
                </a:lnTo>
                <a:lnTo>
                  <a:pt x="3778414" y="1641789"/>
                </a:lnTo>
                <a:lnTo>
                  <a:pt x="3672136" y="1706355"/>
                </a:lnTo>
                <a:cubicBezTo>
                  <a:pt x="3285326" y="1967678"/>
                  <a:pt x="3017760" y="2392102"/>
                  <a:pt x="2968115" y="2880949"/>
                </a:cubicBezTo>
                <a:lnTo>
                  <a:pt x="2962855" y="2985113"/>
                </a:lnTo>
                <a:lnTo>
                  <a:pt x="2051111" y="2985113"/>
                </a:lnTo>
                <a:lnTo>
                  <a:pt x="2051111" y="2050462"/>
                </a:lnTo>
                <a:lnTo>
                  <a:pt x="0" y="2050462"/>
                </a:lnTo>
                <a:close/>
              </a:path>
            </a:pathLst>
          </a:custGeom>
          <a:solidFill>
            <a:schemeClr val="tx2"/>
          </a:solidFill>
          <a:ln w="76200">
            <a:noFill/>
          </a:ln>
        </p:spPr>
        <p:txBody>
          <a:bodyPr wrap="square">
            <a:noAutofit/>
          </a:bodyPr>
          <a:lstStyle>
            <a:lvl1pPr algn="ctr">
              <a:buFontTx/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9E8647-10FB-4E7D-8E74-B9BEAB6D2465}"/>
              </a:ext>
            </a:extLst>
          </p:cNvPr>
          <p:cNvSpPr/>
          <p:nvPr userDrawn="1"/>
        </p:nvSpPr>
        <p:spPr>
          <a:xfrm rot="16200000">
            <a:off x="699736" y="6029881"/>
            <a:ext cx="534876" cy="5348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9ABA2C7-B2C4-4127-A9FB-E9BB01E921C4}"/>
              </a:ext>
            </a:extLst>
          </p:cNvPr>
          <p:cNvSpPr/>
          <p:nvPr userDrawn="1"/>
        </p:nvSpPr>
        <p:spPr>
          <a:xfrm rot="16200000">
            <a:off x="1320900" y="6029881"/>
            <a:ext cx="534876" cy="53487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63B3079-C9FC-45D1-933E-E9961A6E50A3}"/>
              </a:ext>
            </a:extLst>
          </p:cNvPr>
          <p:cNvSpPr/>
          <p:nvPr userDrawn="1"/>
        </p:nvSpPr>
        <p:spPr>
          <a:xfrm rot="16200000">
            <a:off x="1942064" y="6029881"/>
            <a:ext cx="534876" cy="5348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BA2BBB9-B8F8-4505-A61F-F15805C974D6}"/>
              </a:ext>
            </a:extLst>
          </p:cNvPr>
          <p:cNvSpPr/>
          <p:nvPr userDrawn="1"/>
        </p:nvSpPr>
        <p:spPr>
          <a:xfrm rot="16200000">
            <a:off x="2563228" y="6029881"/>
            <a:ext cx="534876" cy="53487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86C9D19-7FB8-4E4D-839C-73D62A46D9F0}"/>
              </a:ext>
            </a:extLst>
          </p:cNvPr>
          <p:cNvSpPr/>
          <p:nvPr userDrawn="1"/>
        </p:nvSpPr>
        <p:spPr>
          <a:xfrm rot="16200000">
            <a:off x="3184392" y="6029881"/>
            <a:ext cx="534876" cy="534876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B8B723D-4C14-45B2-B6B7-F321C09B4FB6}"/>
              </a:ext>
            </a:extLst>
          </p:cNvPr>
          <p:cNvSpPr/>
          <p:nvPr userDrawn="1"/>
        </p:nvSpPr>
        <p:spPr>
          <a:xfrm rot="16200000">
            <a:off x="3805556" y="6029881"/>
            <a:ext cx="534876" cy="53487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 Placeholder 55">
            <a:extLst>
              <a:ext uri="{FF2B5EF4-FFF2-40B4-BE49-F238E27FC236}">
                <a16:creationId xmlns:a16="http://schemas.microsoft.com/office/drawing/2014/main" id="{A094AAC4-B5ED-47F4-8258-99D53CFD5EC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889236" y="1212967"/>
            <a:ext cx="2943225" cy="460375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3DAD4DA-9BF0-49DF-B3A0-AD4373B7AB97}"/>
              </a:ext>
            </a:extLst>
          </p:cNvPr>
          <p:cNvCxnSpPr>
            <a:cxnSpLocks/>
          </p:cNvCxnSpPr>
          <p:nvPr userDrawn="1"/>
        </p:nvCxnSpPr>
        <p:spPr>
          <a:xfrm>
            <a:off x="9355907" y="1113989"/>
            <a:ext cx="1988598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3654188-189F-4C45-84FE-46196D57E7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89236" y="638380"/>
            <a:ext cx="2943960" cy="475585"/>
          </a:xfr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2800" b="1" cap="all" spc="300" baseline="0">
                <a:solidFill>
                  <a:schemeClr val="tx2"/>
                </a:solidFill>
                <a:ea typeface="+mn-ea"/>
                <a:cs typeface="+mn-cs"/>
              </a:defRPr>
            </a:lvl1pPr>
          </a:lstStyle>
          <a:p>
            <a:pPr marL="0" lvl="0" indent="0" algn="ctr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Add Title</a:t>
            </a:r>
          </a:p>
        </p:txBody>
      </p:sp>
      <p:sp>
        <p:nvSpPr>
          <p:cNvPr id="21" name="Picture Placeholder 73">
            <a:extLst>
              <a:ext uri="{FF2B5EF4-FFF2-40B4-BE49-F238E27FC236}">
                <a16:creationId xmlns:a16="http://schemas.microsoft.com/office/drawing/2014/main" id="{E2592FC4-8899-4307-8C15-58CDB76E20D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14350" y="4156229"/>
            <a:ext cx="2184926" cy="2184926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</a:ln>
        </p:spPr>
        <p:txBody>
          <a:bodyPr>
            <a:normAutofit/>
          </a:bodyPr>
          <a:lstStyle>
            <a:lvl1pPr algn="ctr">
              <a:buFontTx/>
              <a:buNone/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7" name="Picture Placeholder 73">
            <a:extLst>
              <a:ext uri="{FF2B5EF4-FFF2-40B4-BE49-F238E27FC236}">
                <a16:creationId xmlns:a16="http://schemas.microsoft.com/office/drawing/2014/main" id="{D7F536AA-2C67-4EE9-BA44-3CD14A662A4A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973492" y="1714777"/>
            <a:ext cx="3231471" cy="323147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bg1"/>
            </a:solidFill>
          </a:ln>
        </p:spPr>
        <p:txBody>
          <a:bodyPr>
            <a:normAutofit/>
          </a:bodyPr>
          <a:lstStyle>
            <a:lvl1pPr algn="ctr">
              <a:buFontTx/>
              <a:buNone/>
              <a:defRPr sz="20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5" name="Picture Placeholder 76">
            <a:extLst>
              <a:ext uri="{FF2B5EF4-FFF2-40B4-BE49-F238E27FC236}">
                <a16:creationId xmlns:a16="http://schemas.microsoft.com/office/drawing/2014/main" id="{612A5F8A-A926-4147-B50C-7CE35792576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68720" y="2334827"/>
            <a:ext cx="2496110" cy="1996643"/>
          </a:xfrm>
          <a:solidFill>
            <a:schemeClr val="accent6"/>
          </a:solidFill>
          <a:ln w="76200" cap="sq">
            <a:solidFill>
              <a:schemeClr val="bg1"/>
            </a:solidFill>
            <a:miter lim="800000"/>
          </a:ln>
        </p:spPr>
        <p:txBody>
          <a:bodyPr>
            <a:normAutofit/>
          </a:bodyPr>
          <a:lstStyle>
            <a:lvl1pPr algn="ctr">
              <a:buFontTx/>
              <a:buNone/>
              <a:defRPr sz="20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702D7850-E2F0-4CF9-AE7D-387BB274064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6471" y="2805620"/>
            <a:ext cx="3555325" cy="2542342"/>
          </a:xfrm>
          <a:custGeom>
            <a:avLst/>
            <a:gdLst>
              <a:gd name="connsiteX0" fmla="*/ 0 w 3555325"/>
              <a:gd name="connsiteY0" fmla="*/ 0 h 2542342"/>
              <a:gd name="connsiteX1" fmla="*/ 3555325 w 3555325"/>
              <a:gd name="connsiteY1" fmla="*/ 0 h 2542342"/>
              <a:gd name="connsiteX2" fmla="*/ 3555325 w 3555325"/>
              <a:gd name="connsiteY2" fmla="*/ 2542342 h 2542342"/>
              <a:gd name="connsiteX3" fmla="*/ 3027792 w 3555325"/>
              <a:gd name="connsiteY3" fmla="*/ 2542342 h 2542342"/>
              <a:gd name="connsiteX4" fmla="*/ 3032805 w 3555325"/>
              <a:gd name="connsiteY4" fmla="*/ 2443072 h 2542342"/>
              <a:gd name="connsiteX5" fmla="*/ 1940342 w 3555325"/>
              <a:gd name="connsiteY5" fmla="*/ 1350609 h 2542342"/>
              <a:gd name="connsiteX6" fmla="*/ 847879 w 3555325"/>
              <a:gd name="connsiteY6" fmla="*/ 2443072 h 2542342"/>
              <a:gd name="connsiteX7" fmla="*/ 852892 w 3555325"/>
              <a:gd name="connsiteY7" fmla="*/ 2542342 h 2542342"/>
              <a:gd name="connsiteX8" fmla="*/ 0 w 3555325"/>
              <a:gd name="connsiteY8" fmla="*/ 2542342 h 254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5325" h="2542342">
                <a:moveTo>
                  <a:pt x="0" y="0"/>
                </a:moveTo>
                <a:lnTo>
                  <a:pt x="3555325" y="0"/>
                </a:lnTo>
                <a:lnTo>
                  <a:pt x="3555325" y="2542342"/>
                </a:lnTo>
                <a:lnTo>
                  <a:pt x="3027792" y="2542342"/>
                </a:lnTo>
                <a:lnTo>
                  <a:pt x="3032805" y="2443072"/>
                </a:lnTo>
                <a:cubicBezTo>
                  <a:pt x="3032805" y="1839721"/>
                  <a:pt x="2543693" y="1350609"/>
                  <a:pt x="1940342" y="1350609"/>
                </a:cubicBezTo>
                <a:cubicBezTo>
                  <a:pt x="1336991" y="1350609"/>
                  <a:pt x="847879" y="1839721"/>
                  <a:pt x="847879" y="2443072"/>
                </a:cubicBezTo>
                <a:lnTo>
                  <a:pt x="852892" y="2542342"/>
                </a:lnTo>
                <a:lnTo>
                  <a:pt x="0" y="254234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76200">
            <a:solidFill>
              <a:schemeClr val="bg1"/>
            </a:solidFill>
            <a:miter lim="800000"/>
          </a:ln>
        </p:spPr>
        <p:txBody>
          <a:bodyPr wrap="square">
            <a:noAutofit/>
          </a:bodyPr>
          <a:lstStyle>
            <a:lvl1pPr algn="ctr">
              <a:buFontTx/>
              <a:buNone/>
              <a:defRPr sz="20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1919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A90256-1144-43FA-860C-BB8ACEC6C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F4228-E0A9-49D0-90A8-E75D874C7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E1609-68F3-46F5-9AD5-96227E0DA8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165DA-5B40-413A-9576-36344AF0F5D4}" type="datetimeFigureOut">
              <a:rPr lang="en-US" smtClean="0"/>
              <a:t>1/17/24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68D7C-7116-4F8B-AAA2-9F4F5C62DD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2E6D0-30A3-4892-AB42-ADFE05AADF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52C6B-928D-46D6-B865-CDEFC2E5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39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B8ABCE-31AC-4327-9B36-F2B59C5D4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0F45AC-DAFB-4609-8891-7B1DB038F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ADEEF-9D0B-4D47-9548-74B8AC459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2AD7D-694A-4AA4-891F-A0148B1A6185}" type="datetimeFigureOut">
              <a:rPr lang="en-US" smtClean="0"/>
              <a:t>1/17/24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009E5-7029-4B2F-89EC-353A27706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82EB3-3F8D-45C0-AEC0-052807C85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C9CAF-8D6B-4355-91CA-5D99A58C0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954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E22471-3A87-41A2-A13E-C54316F82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27758-48DC-4A90-9555-4F3989FC6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771A8-9400-498F-B157-008786E992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A548C-C551-4F8C-BC48-1654C3AEB978}" type="datetimeFigureOut">
              <a:rPr lang="en-US" smtClean="0"/>
              <a:t>1/17/24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D8B6F-779C-457F-B11E-7A71043812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27D71-E7B8-4B0D-8A85-652FA24E5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971FC-D77F-48A5-9D22-47010B665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110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5A7BD-9549-4966-AB92-876A9E62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IBM Storage Fusion</a:t>
            </a:r>
          </a:p>
        </p:txBody>
      </p:sp>
      <p:pic>
        <p:nvPicPr>
          <p:cNvPr id="14" name="Picture Placeholder 13" descr="Close-up of a speedometer with a blue light&#10;&#10;Description automatically generated">
            <a:extLst>
              <a:ext uri="{FF2B5EF4-FFF2-40B4-BE49-F238E27FC236}">
                <a16:creationId xmlns:a16="http://schemas.microsoft.com/office/drawing/2014/main" id="{7F641C81-010C-B3D3-5AE9-79312E1D4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0296" r="10296"/>
          <a:stretch>
            <a:fillRect/>
          </a:stretch>
        </p:blipFill>
        <p:spPr>
          <a:xfrm>
            <a:off x="34725" y="0"/>
            <a:ext cx="2062064" cy="1951038"/>
          </a:xfrm>
        </p:spPr>
      </p:pic>
      <p:pic>
        <p:nvPicPr>
          <p:cNvPr id="17" name="Picture Placeholder 16" descr="A close-up of a logo&#10;&#10;Description automatically generated">
            <a:extLst>
              <a:ext uri="{FF2B5EF4-FFF2-40B4-BE49-F238E27FC236}">
                <a16:creationId xmlns:a16="http://schemas.microsoft.com/office/drawing/2014/main" id="{6F26D2A6-4B07-C216-2510-CBF04CD242BC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3"/>
          <a:srcRect t="15779" b="15779"/>
          <a:stretch>
            <a:fillRect/>
          </a:stretch>
        </p:blipFill>
        <p:spPr/>
      </p:pic>
      <p:pic>
        <p:nvPicPr>
          <p:cNvPr id="21" name="Picture Placeholder 20" descr="A close-up of a control knob&#10;&#10;Description automatically generated">
            <a:extLst>
              <a:ext uri="{FF2B5EF4-FFF2-40B4-BE49-F238E27FC236}">
                <a16:creationId xmlns:a16="http://schemas.microsoft.com/office/drawing/2014/main" id="{1B2D8718-5BF0-0523-44D9-80651904A640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>
          <a:blip r:embed="rId4"/>
          <a:srcRect t="22506" b="22506"/>
          <a:stretch>
            <a:fillRect/>
          </a:stretch>
        </p:blipFill>
        <p:spPr>
          <a:xfrm>
            <a:off x="8518936" y="14317"/>
            <a:ext cx="3638339" cy="195103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9CCA28-D4C5-4905-908E-9C96C47FDBE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992" y="3644115"/>
            <a:ext cx="2943225" cy="460375"/>
          </a:xfrm>
        </p:spPr>
        <p:txBody>
          <a:bodyPr/>
          <a:lstStyle/>
          <a:p>
            <a:r>
              <a:rPr lang="en-US" dirty="0"/>
              <a:t>Solutions</a:t>
            </a:r>
          </a:p>
        </p:txBody>
      </p:sp>
      <p:pic>
        <p:nvPicPr>
          <p:cNvPr id="19" name="Picture Placeholder 18" descr="A blue hexagon with dots and a circle&#10;&#10;Description automatically generated">
            <a:extLst>
              <a:ext uri="{FF2B5EF4-FFF2-40B4-BE49-F238E27FC236}">
                <a16:creationId xmlns:a16="http://schemas.microsoft.com/office/drawing/2014/main" id="{D7C6B918-5440-0988-EE4C-A4FCD81BE956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5"/>
          <a:srcRect t="26166" b="26166"/>
          <a:stretch>
            <a:fillRect/>
          </a:stretch>
        </p:blipFill>
        <p:spPr>
          <a:xfrm>
            <a:off x="13856" y="5000084"/>
            <a:ext cx="3634995" cy="1719664"/>
          </a:xfrm>
        </p:spPr>
      </p:pic>
      <p:pic>
        <p:nvPicPr>
          <p:cNvPr id="26" name="Picture Placeholder 25" descr="A person sitting on a chair in front of a computer&#10;&#10;Description automatically generated">
            <a:extLst>
              <a:ext uri="{FF2B5EF4-FFF2-40B4-BE49-F238E27FC236}">
                <a16:creationId xmlns:a16="http://schemas.microsoft.com/office/drawing/2014/main" id="{039972B5-B047-7978-9933-C700F95C4039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6"/>
          <a:srcRect l="13699" r="13699"/>
          <a:stretch>
            <a:fillRect/>
          </a:stretch>
        </p:blipFill>
        <p:spPr>
          <a:xfrm>
            <a:off x="6992352" y="5042565"/>
            <a:ext cx="2318795" cy="1719664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5CAC9C-9DA2-4C3C-D8BF-F46A4F6CB232}"/>
              </a:ext>
            </a:extLst>
          </p:cNvPr>
          <p:cNvSpPr txBox="1"/>
          <p:nvPr/>
        </p:nvSpPr>
        <p:spPr>
          <a:xfrm>
            <a:off x="34726" y="2124661"/>
            <a:ext cx="556742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High-Performance Container Workloads:</a:t>
            </a:r>
            <a:r>
              <a:rPr lang="en-IN" sz="1400" dirty="0"/>
              <a:t> </a:t>
            </a:r>
          </a:p>
          <a:p>
            <a:r>
              <a:rPr lang="en-IN" sz="1400" dirty="0"/>
              <a:t>Utilize bare metal infrastructure to achieve optimal performance for containerized applications. </a:t>
            </a:r>
          </a:p>
          <a:p>
            <a:r>
              <a:rPr lang="en-IN" sz="1400" dirty="0"/>
              <a:t>Container Native Storage (CNS) ensures efficient storage management for these workloads.</a:t>
            </a:r>
          </a:p>
          <a:p>
            <a:endParaRPr lang="en-IN" sz="1400" dirty="0"/>
          </a:p>
          <a:p>
            <a:r>
              <a:rPr lang="en-IN" sz="1400" b="1" dirty="0"/>
              <a:t>Appliance for Watsonx:</a:t>
            </a:r>
            <a:r>
              <a:rPr lang="en-IN" sz="1400" dirty="0"/>
              <a:t> An appliance specifically designed to support IBM's Watsonx platform. It provides a pre-configured environment for developing, testing, and deploying applications using Watsons capabilities, streamlining the development process.</a:t>
            </a:r>
            <a:endParaRPr lang="en-US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85C17D-9AAC-F844-DDD0-8F576CF8F993}"/>
              </a:ext>
            </a:extLst>
          </p:cNvPr>
          <p:cNvSpPr txBox="1"/>
          <p:nvPr/>
        </p:nvSpPr>
        <p:spPr>
          <a:xfrm>
            <a:off x="9421792" y="2138978"/>
            <a:ext cx="27354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Resource Efficiency:</a:t>
            </a:r>
            <a:r>
              <a:rPr lang="en-IN" sz="1400" dirty="0"/>
              <a:t> Eliminate the resource overhead associated with virtualization on the control plane, allowing more resources to be dedicated to running containerized workloads.</a:t>
            </a:r>
            <a:endParaRPr 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93443F-0359-51CD-4ED3-B7D417BC46E7}"/>
              </a:ext>
            </a:extLst>
          </p:cNvPr>
          <p:cNvSpPr txBox="1"/>
          <p:nvPr/>
        </p:nvSpPr>
        <p:spPr>
          <a:xfrm>
            <a:off x="3488423" y="4998331"/>
            <a:ext cx="354863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/>
              <a:t>Appliance for Cloud Pak: </a:t>
            </a:r>
          </a:p>
          <a:p>
            <a:r>
              <a:rPr lang="en-IN" sz="1400" dirty="0"/>
              <a:t>An appliance tailored for IBM Cloud Paks, offering a pre-configured environment for deploying containerized applications using Cloud Paks. It simplifies the adoption of Cloud Paks and accelerates the application development lifecycle.</a:t>
            </a:r>
            <a:endParaRPr lang="en-US" sz="1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FC0639-88E1-971E-7A8A-B09310E0A748}"/>
              </a:ext>
            </a:extLst>
          </p:cNvPr>
          <p:cNvSpPr txBox="1"/>
          <p:nvPr/>
        </p:nvSpPr>
        <p:spPr>
          <a:xfrm>
            <a:off x="9354303" y="4998331"/>
            <a:ext cx="322189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/>
              <a:t>Disaster Recovery and Redundancy: </a:t>
            </a:r>
          </a:p>
          <a:p>
            <a:r>
              <a:rPr lang="en-IN" sz="1400" dirty="0"/>
              <a:t>Hosted control plane and container-native storage contribute to improved disaster recovery and redundancy capabilities, ensuring high availability for critical data.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9724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090F27"/>
      </a:dk2>
      <a:lt2>
        <a:srgbClr val="E7E6E6"/>
      </a:lt2>
      <a:accent1>
        <a:srgbClr val="20305C"/>
      </a:accent1>
      <a:accent2>
        <a:srgbClr val="0214B5"/>
      </a:accent2>
      <a:accent3>
        <a:srgbClr val="02A0DA"/>
      </a:accent3>
      <a:accent4>
        <a:srgbClr val="005472"/>
      </a:accent4>
      <a:accent5>
        <a:srgbClr val="7EABA6"/>
      </a:accent5>
      <a:accent6>
        <a:srgbClr val="02A1BB"/>
      </a:accent6>
      <a:hlink>
        <a:srgbClr val="0563C1"/>
      </a:hlink>
      <a:folHlink>
        <a:srgbClr val="954F72"/>
      </a:folHlink>
    </a:clrScheme>
    <a:fontScheme name="Custom 1">
      <a:majorFont>
        <a:latin typeface="Franklin Gothic Demi"/>
        <a:ea typeface=""/>
        <a:cs typeface=""/>
      </a:majorFont>
      <a:minorFont>
        <a:latin typeface="Batan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odBoards_TM34415906_JC_v2" id="{1E22A50D-7A86-4FE1-83F4-CB0DCAFA11CB}" vid="{5D6C127E-614F-42DD-BBE5-E30B9517425A}"/>
    </a:ext>
  </a:extLst>
</a:theme>
</file>

<file path=ppt/theme/theme2.xml><?xml version="1.0" encoding="utf-8"?>
<a:theme xmlns:a="http://schemas.openxmlformats.org/drawingml/2006/main" name="Custom Design">
  <a:themeElements>
    <a:clrScheme name="Custom 2">
      <a:dk1>
        <a:sysClr val="windowText" lastClr="000000"/>
      </a:dk1>
      <a:lt1>
        <a:sysClr val="window" lastClr="FFFFFF"/>
      </a:lt1>
      <a:dk2>
        <a:srgbClr val="304244"/>
      </a:dk2>
      <a:lt2>
        <a:srgbClr val="E7E6E6"/>
      </a:lt2>
      <a:accent1>
        <a:srgbClr val="324528"/>
      </a:accent1>
      <a:accent2>
        <a:srgbClr val="5E7D58"/>
      </a:accent2>
      <a:accent3>
        <a:srgbClr val="5E7812"/>
      </a:accent3>
      <a:accent4>
        <a:srgbClr val="7E8B25"/>
      </a:accent4>
      <a:accent5>
        <a:srgbClr val="597E74"/>
      </a:accent5>
      <a:accent6>
        <a:srgbClr val="87946A"/>
      </a:accent6>
      <a:hlink>
        <a:srgbClr val="0563C1"/>
      </a:hlink>
      <a:folHlink>
        <a:srgbClr val="954F72"/>
      </a:folHlink>
    </a:clrScheme>
    <a:fontScheme name="Custom 2">
      <a:majorFont>
        <a:latin typeface="Rockwell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odBoards_TM34415906_JC_v2" id="{1E22A50D-7A86-4FE1-83F4-CB0DCAFA11CB}" vid="{ECA05FAE-BB66-454B-82D8-A57685738881}"/>
    </a:ext>
  </a:extLst>
</a:theme>
</file>

<file path=ppt/theme/theme3.xml><?xml version="1.0" encoding="utf-8"?>
<a:theme xmlns:a="http://schemas.openxmlformats.org/drawingml/2006/main" name="1_Custom Design">
  <a:themeElements>
    <a:clrScheme name="Custom 3">
      <a:dk1>
        <a:sysClr val="windowText" lastClr="000000"/>
      </a:dk1>
      <a:lt1>
        <a:sysClr val="window" lastClr="FFFFFF"/>
      </a:lt1>
      <a:dk2>
        <a:srgbClr val="F2B90C"/>
      </a:dk2>
      <a:lt2>
        <a:srgbClr val="E7E6E6"/>
      </a:lt2>
      <a:accent1>
        <a:srgbClr val="F2CD0C"/>
      </a:accent1>
      <a:accent2>
        <a:srgbClr val="F5EA44"/>
      </a:accent2>
      <a:accent3>
        <a:srgbClr val="F5ED89"/>
      </a:accent3>
      <a:accent4>
        <a:srgbClr val="BF9B30"/>
      </a:accent4>
      <a:accent5>
        <a:srgbClr val="F2E394"/>
      </a:accent5>
      <a:accent6>
        <a:srgbClr val="FFFF30"/>
      </a:accent6>
      <a:hlink>
        <a:srgbClr val="0563C1"/>
      </a:hlink>
      <a:folHlink>
        <a:srgbClr val="954F72"/>
      </a:folHlink>
    </a:clrScheme>
    <a:fontScheme name="Custom 2">
      <a:majorFont>
        <a:latin typeface="Rockwell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odBoards_TM34415906_JC_v2" id="{1E22A50D-7A86-4FE1-83F4-CB0DCAFA11CB}" vid="{5E5DEFA4-2AED-4ACD-A606-8CF54FB1856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B1E444-4B1E-43BD-BC9A-39BAE38B4F5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FA29D5-A339-43B5-8D44-7F091E520E7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4B1AFCA-E8B3-4EC2-AF63-F4E35CD4C7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</TotalTime>
  <Words>162</Words>
  <Application>Microsoft Macintosh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Batang</vt:lpstr>
      <vt:lpstr>Arial</vt:lpstr>
      <vt:lpstr>Calibri</vt:lpstr>
      <vt:lpstr>Century Gothic</vt:lpstr>
      <vt:lpstr>Franklin Gothic Demi</vt:lpstr>
      <vt:lpstr>Rockwell</vt:lpstr>
      <vt:lpstr>Office Theme</vt:lpstr>
      <vt:lpstr>Custom Design</vt:lpstr>
      <vt:lpstr>1_Custom Design</vt:lpstr>
      <vt:lpstr>IBM Storage Fusion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OCEAN AVENUE</dc:title>
  <dc:creator>SHYAMALA RAJAGOPALAN</dc:creator>
  <cp:lastModifiedBy>Shyamala Rajagopalan</cp:lastModifiedBy>
  <cp:revision>4</cp:revision>
  <dcterms:created xsi:type="dcterms:W3CDTF">2024-01-17T09:24:36Z</dcterms:created>
  <dcterms:modified xsi:type="dcterms:W3CDTF">2024-01-17T12:34:03Z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